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6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530652" y="5892820"/>
                <a:ext cx="4721924" cy="32452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pl-PL" sz="2400" dirty="0">
                    <a:solidFill>
                      <a:schemeClr val="tx1"/>
                    </a:solidFill>
                  </a:rPr>
                  <a:t>Chcielibyśmy poznać Pana/Pani opinię! Jeśli został(a) Pan/Pani zaproszony(-a) do wzięcia udziału w badaniu, prosimy wypełnić ankietę.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pl-PL" sz="2400" dirty="0">
                    <a:solidFill>
                      <a:schemeClr val="tx1"/>
                    </a:solidFill>
                  </a:rPr>
                  <a:t>Pana/Pani opinia pomoże wprowadzić istotne zmiany w opiece diabetologicznej w Anglii.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574243" y="1121895"/>
              <a:ext cx="6973553" cy="219860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l-PL" sz="4800" b="1" dirty="0">
                  <a:solidFill>
                    <a:schemeClr val="bg1"/>
                  </a:solidFill>
                </a:rPr>
                <a:t>Pomóż nam poprawić opiekę diabetologiczną w Anglii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100013" y="8997702"/>
              <a:ext cx="7447783" cy="17588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pl-PL" sz="2000" dirty="0">
                  <a:solidFill>
                    <a:schemeClr val="bg1"/>
                  </a:solidFill>
                </a:rPr>
                <a:t>Więcej informacji można znaleźć na stronie </a:t>
              </a:r>
              <a:r>
                <a:rPr lang="pl-PL" sz="2000" b="1" dirty="0">
                  <a:solidFill>
                    <a:schemeClr val="bg1"/>
                  </a:solidFill>
                </a:rPr>
                <a:t>diabetessurvey.co.uk</a:t>
              </a:r>
              <a:r>
                <a:rPr lang="en-GB" sz="2000" b="1" dirty="0">
                  <a:solidFill>
                    <a:schemeClr val="bg1"/>
                  </a:solidFill>
                </a:rPr>
                <a:t>/polish</a:t>
              </a:r>
              <a:endParaRPr lang="pl-PL" sz="2000" b="1" dirty="0">
                <a:solidFill>
                  <a:schemeClr val="bg1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pl-PL" sz="2000" dirty="0">
                  <a:solidFill>
                    <a:schemeClr val="bg1"/>
                  </a:solidFill>
                </a:rPr>
                <a:t>Można też skontaktować się z nami za pośrednictwem poczty elektronicznej </a:t>
              </a:r>
              <a:r>
                <a:rPr lang="pl-PL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pl-PL" sz="2000" dirty="0">
                  <a:solidFill>
                    <a:schemeClr val="bg1"/>
                  </a:solidFill>
                </a:rPr>
                <a:t>lub bezpłatnego telefonu </a:t>
              </a:r>
              <a:r>
                <a:rPr lang="pl-PL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</a:t>
              </a:r>
              <a:r>
                <a:rPr lang="en-GB" sz="2000" b="1" dirty="0">
                  <a:solidFill>
                    <a:schemeClr val="bg1"/>
                  </a:solidFill>
                  <a:latin typeface="Arial (Body)"/>
                </a:rPr>
                <a:t>979</a:t>
              </a:r>
              <a:r>
                <a:rPr lang="pl-PL" sz="2000" dirty="0">
                  <a:solidFill>
                    <a:schemeClr val="bg1"/>
                  </a:solidFill>
                </a:rPr>
                <a:t>.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574243" y="3639630"/>
              <a:ext cx="6725964" cy="11547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l-PL" sz="3200" b="1" dirty="0">
                  <a:solidFill>
                    <a:schemeClr val="bg1"/>
                  </a:solidFill>
                </a:rPr>
                <a:t>Krajowe badanie dotyczące życia z cukrzycą 2024</a:t>
              </a:r>
              <a:endParaRPr lang="en-GB" sz="32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98E92746-4410-4D91-D606-E339FCCDEC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224</TotalTime>
  <Words>93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Jane Stevens</cp:lastModifiedBy>
  <cp:revision>22</cp:revision>
  <dcterms:created xsi:type="dcterms:W3CDTF">2023-02-03T14:56:01Z</dcterms:created>
  <dcterms:modified xsi:type="dcterms:W3CDTF">2024-03-08T14:20:40Z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